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9F8F-6A33-4ACC-9A6C-1038B339CB8A}" type="datetimeFigureOut">
              <a:rPr lang="fr-FR" smtClean="0"/>
              <a:t>18/01/2012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3D615-F848-4BC3-878D-31C58A0A3AB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Comment compléter la Fiche Réponse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840760" cy="1752600"/>
          </a:xfrm>
        </p:spPr>
        <p:txBody>
          <a:bodyPr/>
          <a:lstStyle/>
          <a:p>
            <a:r>
              <a:rPr lang="fr-FR" dirty="0" smtClean="0"/>
              <a:t>Exemple avec la fiche du concours 2011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Bulle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395197" cy="6389673"/>
          </a:xfrm>
        </p:spPr>
      </p:pic>
      <p:sp>
        <p:nvSpPr>
          <p:cNvPr id="5" name="ZoneTexte 4"/>
          <p:cNvSpPr txBox="1"/>
          <p:nvPr/>
        </p:nvSpPr>
        <p:spPr>
          <a:xfrm>
            <a:off x="323528" y="620688"/>
            <a:ext cx="254999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: le code établissement</a:t>
            </a:r>
          </a:p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 caractère par case)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628800"/>
            <a:ext cx="3707490" cy="14773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: Identité. 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Inscrivez votre NOM et Prénom </a:t>
            </a:r>
            <a:b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 lettre par case)</a:t>
            </a:r>
          </a:p>
          <a:p>
            <a:pPr>
              <a:buFont typeface="Arial" charset="0"/>
              <a:buChar char="•"/>
            </a:pP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Noircissez correctement le rond </a:t>
            </a:r>
            <a:b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correspondant dans chaque colonne.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3717032"/>
            <a:ext cx="345351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: Classe  / Date de naissance</a:t>
            </a:r>
          </a:p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Noircissez correctement les ronds.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4725144"/>
            <a:ext cx="1526187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: Réponses.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987824" y="692696"/>
            <a:ext cx="33123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851920" y="1268760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51920" y="2276872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851920" y="4005064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851920" y="4077072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051720" y="4869160"/>
            <a:ext cx="540060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 Code Etabliss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8562409" cy="6686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19672" y="3933056"/>
            <a:ext cx="623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code de l’Etablissement vous sera rappelé le jour de l’épreuve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836712"/>
            <a:ext cx="4824536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 : le code établissement</a:t>
            </a:r>
          </a:p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 caractère par case)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 Identit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16632"/>
            <a:ext cx="6683954" cy="52127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88024" y="5445224"/>
            <a:ext cx="3715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lettre par case et un rond noirci par colonne </a:t>
            </a:r>
          </a:p>
          <a:p>
            <a:r>
              <a:rPr lang="fr-FR" dirty="0" smtClean="0"/>
              <a:t>(sauf en cas d’espace ou de trait)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4509120"/>
            <a:ext cx="4444358" cy="175432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: Identité. 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Arial" charset="0"/>
              <a:buChar char="•"/>
            </a:pPr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Inscrivez votre NOM et Prénom </a:t>
            </a:r>
            <a:b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(1 lettre par case)</a:t>
            </a:r>
          </a:p>
          <a:p>
            <a:pPr>
              <a:buFont typeface="Arial" charset="0"/>
              <a:buChar char="•"/>
            </a:pPr>
            <a:endParaRPr lang="fr-F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Arial" charset="0"/>
              <a:buChar char="•"/>
            </a:pPr>
            <a:r>
              <a:rPr lang="fr-FR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Noircissez correctement le rond </a:t>
            </a:r>
            <a:b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correspondant dans chaque colonne.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 Cla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115896" cy="2426664"/>
          </a:xfrm>
          <a:prstGeom prst="rect">
            <a:avLst/>
          </a:prstGeom>
        </p:spPr>
      </p:pic>
      <p:pic>
        <p:nvPicPr>
          <p:cNvPr id="3" name="Image 2" descr="3. D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564903"/>
            <a:ext cx="4038940" cy="3699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23928" y="764704"/>
            <a:ext cx="4245598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 : Classe  / Date de naissance</a:t>
            </a:r>
          </a:p>
          <a:p>
            <a:endParaRPr lang="fr-F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Noircissez correctement les ronds.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 Répon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2476817" cy="60305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86856" y="1556792"/>
            <a:ext cx="57878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Plusieurs réponses sont possibles.</a:t>
            </a:r>
          </a:p>
          <a:p>
            <a:r>
              <a:rPr lang="fr-FR" dirty="0" smtClean="0"/>
              <a:t>Les questionnaires mal remplis ne seront pas comptabilisés.</a:t>
            </a:r>
          </a:p>
          <a:p>
            <a:endParaRPr lang="fr-FR" dirty="0"/>
          </a:p>
          <a:p>
            <a:r>
              <a:rPr lang="fr-FR" dirty="0" smtClean="0"/>
              <a:t>Les mauvaises réponses enlèvent des points. </a:t>
            </a:r>
          </a:p>
          <a:p>
            <a:r>
              <a:rPr lang="fr-FR" dirty="0" smtClean="0"/>
              <a:t>En cas de gros doute, ne répondez pas à une question.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44008" y="836712"/>
            <a:ext cx="1958235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unset" dir="t">
              <a:rot lat="0" lon="0" rev="2400000"/>
            </a:lightRig>
          </a:scene3d>
          <a:sp3d prstMaterial="metal">
            <a:bevelT w="127000" prst="coolSlant"/>
            <a:bevelB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: Réponses.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700808"/>
            <a:ext cx="8352928" cy="18466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Bodoni MT Condensed" pitchFamily="18" charset="0"/>
              </a:rPr>
              <a:t>Si l’une de ces étapes n’est pas </a:t>
            </a:r>
            <a:r>
              <a:rPr lang="fr-FR" sz="6000" dirty="0" smtClean="0">
                <a:latin typeface="Bodoni MT Condensed" pitchFamily="18" charset="0"/>
              </a:rPr>
              <a:t>respectée</a:t>
            </a:r>
            <a:r>
              <a:rPr lang="fr-FR" sz="5400" dirty="0" smtClean="0">
                <a:latin typeface="Bodoni MT Condensed" pitchFamily="18" charset="0"/>
              </a:rPr>
              <a:t>, la fiche ne sera pas prise en compte.</a:t>
            </a:r>
            <a:endParaRPr lang="fr-FR" sz="5400" dirty="0">
              <a:latin typeface="Bodoni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166</Words>
  <Application>Microsoft Office PowerPoint</Application>
  <PresentationFormat>Affichage à l'écran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Comment compléter la Fiche Réponse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compléter la Fiche Réponse</dc:title>
  <dc:creator>Patrick Puig</dc:creator>
  <cp:lastModifiedBy>Patrick Puig</cp:lastModifiedBy>
  <cp:revision>5</cp:revision>
  <dcterms:created xsi:type="dcterms:W3CDTF">2012-01-18T15:26:35Z</dcterms:created>
  <dcterms:modified xsi:type="dcterms:W3CDTF">2012-01-18T15:59:31Z</dcterms:modified>
</cp:coreProperties>
</file>